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1077" r:id="rId215"/>
    <p:sldId id="820" r:id="rId216"/>
    <p:sldId id="821"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(in Relational Algebra </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 </a:t>
            </a:r>
            <a:r>
              <a:rPr lang="en-IN" sz="2400" b="1" i="1" dirty="0">
                <a:solidFill>
                  <a:srgbClr val="FF0000"/>
                </a:solidFill>
                <a:latin typeface="Arial" panose="020B0604020202020204" pitchFamily="34" charset="0"/>
                <a:cs typeface="Arial" panose="020B0604020202020204" pitchFamily="34" charset="0"/>
              </a:rPr>
              <a:t>stands for relation)</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91505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983102"/>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24706</TotalTime>
  <Words>40592</Words>
  <Application>Microsoft Office PowerPoint</Application>
  <PresentationFormat>On-screen Show (4:3)</PresentationFormat>
  <Paragraphs>4515</Paragraphs>
  <Slides>523</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523</vt:i4>
      </vt:variant>
    </vt:vector>
  </HeadingPairs>
  <TitlesOfParts>
    <vt:vector size="558"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4762</cp:revision>
  <dcterms:created xsi:type="dcterms:W3CDTF">2015-10-09T06:09:34Z</dcterms:created>
  <dcterms:modified xsi:type="dcterms:W3CDTF">2020-02-21T10:04:48Z</dcterms:modified>
</cp:coreProperties>
</file>